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1B4A6-6712-45AB-BE90-938D65609B3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633D0-62EF-4A55-8F36-D983FC247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5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6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6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0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0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6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4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6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3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4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3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BDFD-0670-407F-9135-3A6664A09D1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F97F-DFC4-4D7B-B0E1-A4D6D2997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681" y="-243408"/>
            <a:ext cx="9629681" cy="7217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2132856"/>
            <a:ext cx="703596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ПРИЁМЕ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КЛАСС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УЧРЕЖДЕНИЯ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ХАНТЫ-МАНСИЙСКА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1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51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646153"/>
            <a:ext cx="6776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ребенок не достиг возраста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лет 6 месяцев или старше 8 лет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родители приняли решение отдать его в школу?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077" y="4149080"/>
            <a:ext cx="83079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не достигшие возраста 6 лет 6 месяцев и старше 8 лет, могут быть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в школу при предъявлении документа, подтверждающего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медицинских противопоказаний для обучения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в более раннем/позднем возрасте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(справка, заключение или иной медицинский документ,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указано, что медицинских противопоказаний для обучения в школе нет)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0543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(законным представителям) детей, не достигших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 сентября 2024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лет и 6 месяцев и в возрасте 8 лет,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500" y="2037041"/>
            <a:ext cx="1863077" cy="1056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0" y="4280689"/>
            <a:ext cx="926077" cy="9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7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228" y="565229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(законные представители) будущих первоклассников!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804" y="1700808"/>
            <a:ext cx="7829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начало приёма заявлений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Ханты-Мансийске начнётся: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702" y="3208904"/>
            <a:ext cx="70462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с 29.03.2024 по 30.06.2024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с 06.07.2024 до момента заполнения свободных мест, но не позднее 05.09.2024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9" y="3295291"/>
            <a:ext cx="383362" cy="3833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" y="4643643"/>
            <a:ext cx="541218" cy="541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6932" y="46834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09:00 по местному времени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8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96082" y="548680"/>
            <a:ext cx="584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подать заявление о зачислении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класс?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8" y="1734750"/>
            <a:ext cx="677827" cy="569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0629" y="1734750"/>
            <a:ext cx="7653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через Единый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и муниципальных услуг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42" y="2780928"/>
            <a:ext cx="533129" cy="5331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14239" y="278092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общего пользования заказным письмом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уведомлением о вручении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7" y="3997106"/>
            <a:ext cx="1138987" cy="6457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4239" y="4028519"/>
            <a:ext cx="4594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при обращении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 </a:t>
            </a:r>
          </a:p>
        </p:txBody>
      </p:sp>
    </p:spTree>
    <p:extLst>
      <p:ext uri="{BB962C8B-B14F-4D97-AF65-F5344CB8AC3E}">
        <p14:creationId xmlns:p14="http://schemas.microsoft.com/office/powerpoint/2010/main" val="286418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636" y="80539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какие сроки происходит зачисление в первый класс после подачи заявления?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6394"/>
            <a:ext cx="568470" cy="568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2523" y="1637837"/>
            <a:ext cx="685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записывали ребёнка на первом этапе, то результат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известен не раньше 03.07.2024,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школы собирают заявления,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издают приказ о зачислении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2523" y="2924944"/>
            <a:ext cx="5487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заявление подали на втором этапе, то результат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известен не ранее чем через 5 рабочих дней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9" y="4365104"/>
            <a:ext cx="1113920" cy="633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859" y="3645839"/>
            <a:ext cx="6163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в приёме отказали?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365104"/>
            <a:ext cx="6850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приёме заявления образовательная организация может отказать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случае, если свободные места закончились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1964" y="5035144"/>
            <a:ext cx="7793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родителю (законному представителю) необходимо обратиться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Департамент образования Администрации города Ханты-Мансийска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ул. Мира, д.13, каб.228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 (3467) 32-83-80 доб. 216</a:t>
            </a:r>
          </a:p>
        </p:txBody>
      </p:sp>
    </p:spTree>
    <p:extLst>
      <p:ext uri="{BB962C8B-B14F-4D97-AF65-F5344CB8AC3E}">
        <p14:creationId xmlns:p14="http://schemas.microsoft.com/office/powerpoint/2010/main" val="362450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32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325094" y="54868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подтверждают проживание ребенка на закрепленной территории?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9057"/>
            <a:ext cx="1247876" cy="709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971" y="2359057"/>
            <a:ext cx="572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 регистрации ребёнка по месту жительства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 месту пребывания на закрепленной территории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094" y="346212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4" y="4437112"/>
            <a:ext cx="1247876" cy="7099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0971" y="4223685"/>
            <a:ext cx="6296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о приёме документов для оформления регистрации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(в случае приёма на обучение ребёнка,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проживающего на закрепленной территории)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0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6" y="-94087"/>
            <a:ext cx="9690004" cy="7267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8707" y="45114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закреплённая территория?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" y="1374293"/>
            <a:ext cx="1180928" cy="1300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8386" y="1374293"/>
            <a:ext cx="65110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6 статьи 9 ФЗ от 29.12.2012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«Об образовании в Российской Федерации»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полномочиям органов местного самоуправления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закрепление муниципальных школ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конкретными территориями города для организации приёма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8" y="3034964"/>
            <a:ext cx="1303285" cy="15023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0382" y="3034964"/>
            <a:ext cx="71645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школ, закрепленных за территориями города,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постановлением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Ханты-Мансийска от 12.03.2024 №122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постановление Администрации города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Ханты-Мансийска от 09.03.2021 №1492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закреплении муниципальных общеобразовательных организаций,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подведомственных Департаменту образования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Ханты-Мансийска,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определенными территориями города Ханты-Мансийска»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3031" y="5687814"/>
            <a:ext cx="6792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закрепление к какой из школ относится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ребёнок можно посмотреть на сайте Администрации города Ханты-Мансийска и сайтах школ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4" y="5744119"/>
            <a:ext cx="870031" cy="8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2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2985" y="1700808"/>
            <a:ext cx="511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преимущественное право?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8" y="2480096"/>
            <a:ext cx="925928" cy="925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2477348"/>
            <a:ext cx="5289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в том числе усыновленный/ находящийся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опекой или попечительством в приемной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патронатной семье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3" y="3931565"/>
            <a:ext cx="1704116" cy="948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4160" y="4221086"/>
            <a:ext cx="4022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брат  и (или) сестра которого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обучается в школе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4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052735"/>
            <a:ext cx="679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внеочередное, первоочередное право?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87" y="1402194"/>
            <a:ext cx="6466501" cy="56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2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419" y="563699"/>
            <a:ext cx="8136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особенности организации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в первом классе?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150" y="1700807"/>
            <a:ext cx="5511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ПЕРВОМ КЛАССЕ ОСУЩЕСТВЛЯЕТСЯ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СОБЛЮДЕНИЕМ ДОПОЛНИТЕЛЬНЫХ ТРЕБОВАНИЙ: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3"/>
            <a:ext cx="761458" cy="510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2580111"/>
            <a:ext cx="472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занятия проводятся по пятидневной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неделе и только в первую смену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365" y="3402619"/>
            <a:ext cx="324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первом полугодии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861048"/>
            <a:ext cx="5371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– октябре: по 3 урока в день по 35 минут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– декабре: по 4 урока в день по 35 минут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– мае: по 4 урока в день по 40 минут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1" y="4841481"/>
            <a:ext cx="526511" cy="5265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19672" y="4906327"/>
            <a:ext cx="4434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учебного дня организуется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 продолжительностью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40 минут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7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604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Бурлакова Ирина Олеговна</dc:creator>
  <cp:lastModifiedBy>Бурлакова Ирина Олеговна</cp:lastModifiedBy>
  <cp:revision>34</cp:revision>
  <dcterms:created xsi:type="dcterms:W3CDTF">2024-03-22T06:59:49Z</dcterms:created>
  <dcterms:modified xsi:type="dcterms:W3CDTF">2024-03-26T09:04:21Z</dcterms:modified>
</cp:coreProperties>
</file>